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381" r:id="rId3"/>
    <p:sldId id="417" r:id="rId4"/>
    <p:sldId id="425" r:id="rId5"/>
    <p:sldId id="394" r:id="rId6"/>
    <p:sldId id="273" r:id="rId7"/>
    <p:sldId id="295" r:id="rId8"/>
    <p:sldId id="426" r:id="rId9"/>
    <p:sldId id="428" r:id="rId10"/>
    <p:sldId id="416" r:id="rId11"/>
    <p:sldId id="469" r:id="rId12"/>
    <p:sldId id="442" r:id="rId13"/>
    <p:sldId id="446" r:id="rId14"/>
    <p:sldId id="461" r:id="rId15"/>
    <p:sldId id="463" r:id="rId16"/>
    <p:sldId id="462" r:id="rId17"/>
    <p:sldId id="468" r:id="rId18"/>
    <p:sldId id="452" r:id="rId19"/>
    <p:sldId id="464" r:id="rId20"/>
    <p:sldId id="465" r:id="rId21"/>
    <p:sldId id="466" r:id="rId22"/>
    <p:sldId id="467" r:id="rId23"/>
    <p:sldId id="363" r:id="rId2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030405"/>
    <a:srgbClr val="2967A6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94660"/>
  </p:normalViewPr>
  <p:slideViewPr>
    <p:cSldViewPr snapToGrid="0">
      <p:cViewPr>
        <p:scale>
          <a:sx n="100" d="100"/>
          <a:sy n="100" d="100"/>
        </p:scale>
        <p:origin x="90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Login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45B7A7-6D74-460E-8520-5EB6F94DC55E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10A797-C40A-4092-845F-536536B5F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DED02D5-2727-4A32-A823-EAFCAD8CF9F1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83CBF7-0B38-479C-B955-3C118F1ACDC8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3936AB-E3FF-4D9E-A25B-7E4F8AF8CC7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2FD4DF-51D4-43A2-B888-0FD350A8145F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659C57A-EC8C-40BA-A8CF-C78BD6D77C28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A24392-4525-4E4A-9F1A-59D7A60821D4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4B5962-D47B-4D82-B8D8-A507EA6C7487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FAA4C9-CDA6-49D6-BAC2-750C21075672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92EBAB-B543-4977-A693-C9D300599773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66194"/>
      </p:ext>
    </p:extLst>
  </p:cSld>
  <p:clrMapOvr>
    <a:masterClrMapping/>
  </p:clrMapOvr>
  <p:transition spd="slow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B6A6F0-7D33-4A1C-89EB-325253276231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FE509C-3490-4746-B609-87B14E5D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08AEC25-4E53-4B34-8325-3C47E26CD6CC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B2CC02-F35A-4582-9E5B-AEA6BB034783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D10F3B-B611-42D2-91CF-0708BA0C0AD2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7BA86D-30B4-429A-9517-42E0316C4DF8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C3A152-F127-4C50-9C23-8E710F6212AB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2ED507-8B43-4745-BA10-178045D1C816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6AD513-DEDD-4739-91ED-E55E2AA34AEC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893355-4EC3-47F5-BB24-1C4244741833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59B898-DB8A-41DC-B832-8507F431397A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53DAEE-FFA8-4D6F-8098-91EC2B3F4DF3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0BA693B-A65D-4A5E-B8E2-2E47454E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E8DD16-4E55-4791-81C9-B6AAD5D15094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A79C6B-F101-407D-BDF5-B79DF930CA6F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4AAF244-FF4F-47AE-8D9A-DE127D8F295E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15F9BA-01CA-411D-AD3F-4EA1BF4F5305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2C51D4-94B7-4D97-A078-304C99EC7932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0C233F-0177-4BD0-B9B7-C3D213B86680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FF9777-6ED3-4B8E-A70D-D3328480D39A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59E4C0-D0CD-401A-8B1A-B24661B59B61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8B23C8-D801-443C-A99A-5598A405D3CA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2A54E2-9D2C-4920-956C-37D38F2BAC9A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2318026"/>
      </p:ext>
    </p:extLst>
  </p:cSld>
  <p:clrMapOvr>
    <a:masterClrMapping/>
  </p:clrMapOvr>
  <p:transition spd="slow" advTm="3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Login with </a:t>
            </a:r>
            <a:br>
              <a:rPr lang="en-US" sz="4400" b="1" dirty="0"/>
            </a:br>
            <a:r>
              <a:rPr lang="en-US" sz="4400" b="1" dirty="0"/>
              <a:t>Facebook/Google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343488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115384FC-688C-46F1-A66C-D66C0E2D34FF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875E199-64B6-4527-868D-DFBA78A84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15B4D9E-4CFF-489E-81C6-4E3326A89E2F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B5BBCE5-67BC-4B98-BC73-12CE5E734BD0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EBDA5BC-237A-47A7-9B88-396E8FF49889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618D5B4-AF6A-49C2-B9F9-658E3CB219C7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B1747A4-DB57-4862-B0C8-C3F0208C66AF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1DF0A0-DC99-4F7D-B9D6-C7E390713237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B888C8-7B32-490D-9B43-BD5B47C56F82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0673CAC-3373-477C-84FC-37B103332256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AC6332-6DAC-43ED-A855-72312A70AA6C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668459"/>
      </p:ext>
    </p:extLst>
  </p:cSld>
  <p:clrMapOvr>
    <a:masterClrMapping/>
  </p:clrMapOvr>
  <p:transition spd="slow" advTm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9A32332F-9DAE-48CA-9E01-CA2482BB3A71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0F1CF5C-5ABB-4E96-ABC5-BADF55A48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98904354-0175-4125-81D0-1D9A081C6DCB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EDC8F8-6EC4-4EDB-BCB1-A956334AA0A6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022BCD5-4335-410B-8D7A-3494E4BF6E9F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A74480-C807-4484-B9FD-C0984F0C7659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8E6F3A-B09D-4CC1-8EDD-95D9272035B0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5E3B76E-E75F-4DC6-ABEA-65E1859815E8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92D3F6E-CF89-4956-8AD7-FF0BD37EF390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06D6FD5-1E77-4F5B-B3EF-825DD242E651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5FD10BC-9D4F-4D38-AED4-AF8A2944124A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408824"/>
      </p:ext>
    </p:extLst>
  </p:cSld>
  <p:clrMapOvr>
    <a:masterClrMapping/>
  </p:clrMapOvr>
  <p:transition spd="slow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472E55E-6F74-4D3D-9763-9BB2E2733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60" y="1505477"/>
            <a:ext cx="6059883" cy="3737777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1C6EB03-613C-4602-9327-B35A7305E945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26DD342-D417-4554-A1E8-8D18C4734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E356744-802D-4D23-939C-B576615EDA44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1DCAFA8-9C3F-4047-81D3-DC53EC87B160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34BE65-5A2F-4394-94C0-FC9B78C728D7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CC2E815-1953-4C77-830E-DD5667D92428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042252-8CE6-452B-ADF8-92190968A28A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ECC2FA0-9BB3-461A-BA41-5F57C1E0F8E4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FEA3CA-FD34-4C95-88C7-4D46EC8E071E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9EC304-B954-4B8F-A128-83C78041E5AC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8F6DE72-BADA-4800-9EE0-8D9036B01031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21308"/>
      </p:ext>
    </p:extLst>
  </p:cSld>
  <p:clrMapOvr>
    <a:masterClrMapping/>
  </p:clrMapOvr>
  <p:transition spd="slow" advTm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472E55E-6F74-4D3D-9763-9BB2E2733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60" y="1505477"/>
            <a:ext cx="6059883" cy="3737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CA6E6-AD3C-4700-89AB-F38F84FD4DB0}"/>
              </a:ext>
            </a:extLst>
          </p:cNvPr>
          <p:cNvSpPr txBox="1"/>
          <p:nvPr/>
        </p:nvSpPr>
        <p:spPr>
          <a:xfrm>
            <a:off x="5344272" y="2982007"/>
            <a:ext cx="1612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ricardo@gmail.com</a:t>
            </a:r>
            <a:endParaRPr lang="en-DE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F17EFE-427A-49E6-94B9-58E4A446E8A5}"/>
              </a:ext>
            </a:extLst>
          </p:cNvPr>
          <p:cNvSpPr txBox="1"/>
          <p:nvPr/>
        </p:nvSpPr>
        <p:spPr>
          <a:xfrm>
            <a:off x="5344272" y="3298567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57357864584578467</a:t>
            </a:r>
            <a:endParaRPr lang="en-DE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4D8AD1-7B27-4770-96F6-5BE21BBA0038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F25099C-E844-42BE-B350-CDFE5E0175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A267464-E00B-4EDF-959C-175BBD5EA3EF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AB611D9-12C5-4C19-8440-054538A78031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EE6614-4101-4917-B59C-431187738B06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EED9B3-C8B9-42BD-BFD1-A8B6167C558D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D1F664A-EAB7-4B70-A6F3-8AAC57A69F04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AAA0FB-E77D-42D8-8EC1-FF1727390393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9492256-51AE-47F7-BE48-504654896D52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2857EC2-337E-49F8-BA80-569C4CE73012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795FAB9-F7DB-476E-8937-069546AA9D7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86989"/>
      </p:ext>
    </p:extLst>
  </p:cSld>
  <p:clrMapOvr>
    <a:masterClrMapping/>
  </p:clrMapOvr>
  <p:transition spd="slow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7477B4-80D3-4B48-B8D3-346EDC88D6D2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CEC17F2-6214-47A6-9686-AE577DEA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0A845D1-A060-49F3-81A1-4B76B52A45A6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5EC30E-DA0B-4A98-956D-A4897D38C6A0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6CA63D-100C-4A34-921B-C3304CBBD72D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8EAE09-F2C5-4DC0-B7CA-C1FCD075BA2A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32A175-C87B-4CEB-AA98-51B869043864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4EEABB-5E07-438C-9817-CD6F5DF71BB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9C1C6F-EE2B-473E-AC5E-743BAC7DB252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2BB31A-81E9-43A5-B67C-9B5D69E30AE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24916"/>
      </p:ext>
    </p:extLst>
  </p:cSld>
  <p:clrMapOvr>
    <a:masterClrMapping/>
  </p:clrMapOvr>
  <p:transition spd="slow" advClick="0" advTm="3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Login with</a:t>
            </a:r>
            <a:br>
              <a:rPr lang="en-US" sz="4400" b="1" dirty="0"/>
            </a:br>
            <a:r>
              <a:rPr lang="en-US" sz="4400" b="1" dirty="0"/>
              <a:t>Facebook/Google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1655633573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E8DB48A-AF21-44CA-9795-17DB8DCB630D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7649C89-CE97-4462-8320-6C93B49B5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B15EBCA-EB8A-415B-A6C0-7DD7A14F1D76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3268D04-EA41-4B69-A6E7-53CC47C0E450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DC5B3B-871A-4C2C-987C-BE162C0981FD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6800DCE-358B-4872-8E88-7BD59BE4C10B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8D20845-B723-4720-AF7E-6CC0762513B6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2CCCC3-139E-4C83-A636-BCCFC80FB886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84C9FE-6410-478E-AAD0-CE26D19546F7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BDA64C1-1F66-4ED7-8E79-7D78A320585A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322A7-C914-4CA6-9B1C-1C60E10F906A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262913"/>
      </p:ext>
    </p:extLst>
  </p:cSld>
  <p:clrMapOvr>
    <a:masterClrMapping/>
  </p:clrMapOvr>
  <p:transition spd="slow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0E08334-09D5-4DF5-9C61-2E382ECE03F3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A782956-2766-4232-B397-0AE6BC954756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0B7C2AC-ACEF-4084-A9D2-70ED44784BD9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9CD2A4-7E75-4671-9D66-AFCBA649A287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F40002-1C40-4E3D-A32A-7008296E870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763C44-ED01-418F-83EA-AF2055D2385A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9E92143-6437-4BEE-BADE-E8D29129EBA8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9477472-C213-4CEA-B551-34EAC1641A38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1F8793-1C8E-44CD-8FD6-238A6BE513D8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71468"/>
      </p:ext>
    </p:extLst>
  </p:cSld>
  <p:clrMapOvr>
    <a:masterClrMapping/>
  </p:clrMapOvr>
  <p:transition spd="slow" advTm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492B048-8B1E-4CE4-8ACB-422B555C7AE1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101E389-824D-4952-A6D9-DD5738DE7E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4E8DC92-20FF-4A38-9127-D6AE8895C802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3C08F4-A81F-46C6-BF8A-E9FC1FBAA65A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B14019-3E0E-47D7-828F-3BFA145344CD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EC5C107-199E-41E1-93A2-0FD5BE9181A4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3074978-9DF7-4744-B0E5-FE25D905877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8FACB3-BBD4-4198-9339-83FC39493CD3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328FC7-9BFC-497B-8921-ED2DD2FDF076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6355E4-9C6D-446F-A508-64B81020BA54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A16273-4D75-4524-B321-8FD3F503B0C9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777174"/>
      </p:ext>
    </p:extLst>
  </p:cSld>
  <p:clrMapOvr>
    <a:masterClrMapping/>
  </p:clrMapOvr>
  <p:transition spd="slow" advTm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472E55E-6F74-4D3D-9763-9BB2E2733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60" y="1505477"/>
            <a:ext cx="6059883" cy="373777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E592176-9F77-4BB6-B58F-A5D01858FAB7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A7EA42D-63B8-4C0E-BDFD-2FBF61B5ED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7335600-7A07-46EC-B845-478FFD9FD2A5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6D2D208-AE92-44AA-873C-451D6CB46BE7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53CE6D1-98BB-4129-8FD2-6A641318F15B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67ADF20-09CE-45A4-807E-8E5EC2CAF724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8C94F1-180D-4550-A1D8-535B30BF8076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2DAF828-93DA-44EB-88AA-CA4281C583A7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F07D0E6-B459-4E30-8B8C-A99C545DA8B0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FF93E7C-4026-4CD1-B99F-7FD43B3FDB1B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341A225-83C6-44DF-BCBA-BDE4EB2DFCF0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253677"/>
      </p:ext>
    </p:extLst>
  </p:cSld>
  <p:clrMapOvr>
    <a:masterClrMapping/>
  </p:clrMapOvr>
  <p:transition spd="slow" advTm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57B86B1-CB98-46DB-9F8A-4AD0FDA4981D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C7CB370-8DD5-4BDD-BA7B-2CC6186DB5B8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3FB8821-1A6D-4816-9132-2DDFA22A2BB9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E666198-A32D-4587-8DF7-FFB3802C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7049D7-EA2A-40FC-AF54-74CA1A77CC69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4A56BF2-AA46-486B-8757-A8B8E83E44E2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2742873-0FE2-46C9-8253-92CA6913F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472E55E-6F74-4D3D-9763-9BB2E2733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460" y="1505477"/>
            <a:ext cx="6059883" cy="3737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BCA6E6-AD3C-4700-89AB-F38F84FD4DB0}"/>
              </a:ext>
            </a:extLst>
          </p:cNvPr>
          <p:cNvSpPr txBox="1"/>
          <p:nvPr/>
        </p:nvSpPr>
        <p:spPr>
          <a:xfrm>
            <a:off x="5344272" y="2982007"/>
            <a:ext cx="1612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ricardo@gmail.com</a:t>
            </a:r>
            <a:endParaRPr lang="en-DE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F17EFE-427A-49E6-94B9-58E4A446E8A5}"/>
              </a:ext>
            </a:extLst>
          </p:cNvPr>
          <p:cNvSpPr txBox="1"/>
          <p:nvPr/>
        </p:nvSpPr>
        <p:spPr>
          <a:xfrm>
            <a:off x="5344272" y="3298567"/>
            <a:ext cx="1737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57357864584578467</a:t>
            </a:r>
            <a:endParaRPr lang="en-DE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E01242-BF0F-4886-923E-1CDD9F4BECFC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71A26A4-1034-4738-B5DA-8048D361E1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37BE02D-5B97-4603-999F-977F75C99EE2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5FFB24-A402-401F-9F73-0418A2055CDB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2DED55-DBD1-4C3B-B4C8-C7F0BA8C9AAD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0362937-B507-48DE-A822-DB41C1B827CE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4557416-FF76-4A3E-94EF-17AAA9FBA5E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8F5EFC6-5D7E-415F-A621-C2ABAEF9EF97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BEA690-FE01-4C0A-8305-4CB2A3D0831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C6F0E3-E54D-4F13-BAB0-D0897208CE9C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26AA64-F456-462C-A5C9-328FC2A5A52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8745"/>
      </p:ext>
    </p:extLst>
  </p:cSld>
  <p:clrMapOvr>
    <a:masterClrMapping/>
  </p:clrMapOvr>
  <p:transition spd="slow" advTm="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B6A6F0-7D33-4A1C-89EB-325253276231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FE509C-3490-4746-B609-87B14E5D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08AEC25-4E53-4B34-8325-3C47E26CD6CC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B2CC02-F35A-4582-9E5B-AEA6BB034783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D10F3B-B611-42D2-91CF-0708BA0C0AD2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7BA86D-30B4-429A-9517-42E0316C4DF8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C3A152-F127-4C50-9C23-8E710F6212AB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2ED507-8B43-4745-BA10-178045D1C816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6AD513-DEDD-4739-91ED-E55E2AA34AEC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893355-4EC3-47F5-BB24-1C4244741833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59B898-DB8A-41DC-B832-8507F431397A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53DAEE-FFA8-4D6F-8098-91EC2B3F4DF3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0BA693B-A65D-4A5E-B8E2-2E47454E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E8DD16-4E55-4791-81C9-B6AAD5D15094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A79C6B-F101-407D-BDF5-B79DF930CA6F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4AAF244-FF4F-47AE-8D9A-DE127D8F295E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15F9BA-01CA-411D-AD3F-4EA1BF4F5305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2C51D4-94B7-4D97-A078-304C99EC7932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0C233F-0177-4BD0-B9B7-C3D213B86680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FF9777-6ED3-4B8E-A70D-D3328480D39A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59E4C0-D0CD-401A-8B1A-B24661B59B61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8B23C8-D801-443C-A99A-5598A405D3CA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2A54E2-9D2C-4920-956C-37D38F2BAC9A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3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FD1BC08-E92E-4526-A39A-A9EA9E3E0F9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CF5CCA5-F22E-4FE9-8B7D-8C3A2020080D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4FC02B0-BBEA-4C72-97E6-62E1A987067F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9AAB290-148E-484A-A261-564FB3B91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7B80E1F-A55D-43AA-A3B2-A2CBAB43BD4D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4D6DB1FA-7148-473D-A1D1-D9D1239D17F7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8EF81EE3-74E0-4F54-9CBA-43EE7FFDA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1927E559-3E35-4884-A609-B719F7F15D5E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F999162-C599-4489-996B-8419E9FB0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AAE3B90-3A9F-4914-9D66-5FDE2BFA4998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6D83EE-F5D8-4B4B-B994-621A600D126A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487792D-AB0A-4A0F-A711-B87765B38570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5B1A5B-9696-4AB1-9AE8-790DB64C5377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A8A3328-7604-4C78-B481-F54EC33670BE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14EE47-B91F-4002-9B2B-0B6FCA7474AC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D537AB-D525-4ADB-8870-40CD78BF92CD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5AE0A1-BCFF-4C53-B5AD-DD3323194B35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F53BB4-A81F-44AB-817D-3255C89CAB27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6435"/>
      </p:ext>
    </p:extLst>
  </p:cSld>
  <p:clrMapOvr>
    <a:masterClrMapping/>
  </p:clrMapOvr>
  <p:transition spd="slow" advClick="0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62F82D-D01E-4C6D-A1CE-BE315354A96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82EDDD-9518-428D-9BDD-79184E8FD8E5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775C356-952E-45CF-A18F-0805E69CBF9A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3F10992B-7986-43B2-85A7-1F3950FE48B3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A062F24-56C2-4AFA-B7AD-5B214E476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ED8CE7-328F-43C4-9849-BE9335C1577A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F189FBE6-B903-4DA9-97DD-5BD44127ACF6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83A6BC2-45D8-4BED-91D6-73AFA7C0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749C1A6-DEF7-4B37-BC44-68A6CB7CFE83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C9C2CA5-4841-4729-83D2-AE5016D644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E528093-AA0A-4CF3-A8C2-1358423C9DFA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B5AB017-5A99-4CA1-A37B-91DFD23FAD59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64069F6-2EF0-4A10-9D9E-20C7A983365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B69BBE5-0B47-4A4F-A6B4-67A8A26091F8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6A15D-0CCE-4BBF-993A-91B3145F4514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A909C44-F800-4125-9B23-B7A09809E68E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E39B43F-2118-4475-84DE-18CA118E2B14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CAEA7BF-B620-4B47-9794-4BF6B4027C37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297659A-B866-4BEA-82F7-410D3B0AFAE9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86354"/>
      </p:ext>
    </p:extLst>
  </p:cSld>
  <p:clrMapOvr>
    <a:masterClrMapping/>
  </p:clrMapOvr>
  <p:transition spd="slow" advClick="0" advTm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937BC6-FBFD-4E8B-8530-0423745350B9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C6AACFC-CEAB-4651-82DD-10803273C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36F86B8-7E4A-4B25-91DD-690520FF2BF3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271F652-CF83-4F00-B965-271ACA0E7AD3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D1D0B2-23F8-41CE-A27E-BDED4AC84713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EFE0638-CE47-4255-A80F-CCBE15AD0BFC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F357A2F-82E9-4EA2-AAF6-0FFB98DB3EEE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A3F73DE-233F-47C7-A3A7-94807094A439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01CF63-E03D-404C-BD6B-BB0F3399F60B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E6A860-3FA4-4A7F-A3C0-6A75686A918F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8289E7-624F-408E-B2B0-1BA0FAC7301A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80296"/>
      </p:ext>
    </p:extLst>
  </p:cSld>
  <p:clrMapOvr>
    <a:masterClrMapping/>
  </p:clrMapOvr>
  <p:transition spd="slow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7477B4-80D3-4B48-B8D3-346EDC88D6D2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CEC17F2-6214-47A6-9686-AE577DEA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0A845D1-A060-49F3-81A1-4B76B52A45A6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5EC30E-DA0B-4A98-956D-A4897D38C6A0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6CA63D-100C-4A34-921B-C3304CBBD72D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8EAE09-F2C5-4DC0-B7CA-C1FCD075BA2A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32A175-C87B-4CEB-AA98-51B869043864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4EEABB-5E07-438C-9817-CD6F5DF71BB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9C1C6F-EE2B-473E-AC5E-743BAC7DB252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2BB31A-81E9-43A5-B67C-9B5D69E30AE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Click="0" advTm="3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Login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08ACAD5-F0AC-4163-93F6-1CEA230E963F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8BB40F-2D5A-49EB-8C3C-8F9E091BAE72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097F6BA-9919-4A79-BCC9-E6BB71BB06BB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D6BC838-E3CE-4453-ABAB-EB1506D96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5D9220-A69F-4DDF-83F9-AED38A0C7530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91C7062A-ACBD-4F00-A999-3461B7FA28B1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07591762-F4A1-4BD7-A850-3D7277A9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85A2F4F8-D7CC-454C-AFE3-EA9F397DF339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9BEFAC8-0861-44BA-B0B1-EB57C83C0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2FD74F2-696B-4BE2-A089-37AC1B081A41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54E6857-5698-4AE6-80F2-9055A377D155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BE15F8D-6B38-4DDD-B5D6-0A99C0240A13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66F590-A805-49F7-B90B-77D53292E2AB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652AC82-DE91-477C-A1A2-46030A61D8D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47B0873-D7F5-43C7-BD59-8ED23CBEF818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1128432-6F76-4864-B1D7-12649927AC08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8D023CA-7ED2-4569-8E68-BF241263DE4B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7783BD7-1903-489E-BAA5-1BE1592EDC69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584802"/>
      </p:ext>
    </p:extLst>
  </p:cSld>
  <p:clrMapOvr>
    <a:masterClrMapping/>
  </p:clrMapOvr>
  <p:transition spd="slow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D5C19A1-D9E5-42CD-B500-A77AB6E50E0E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CA4594-7A5D-444A-9649-8F641DEB92A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5524132-1EC8-4172-B8C5-49CB9EADA1B0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725EDD0-257C-4757-9C90-31480E029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FFF4849-1994-4B4D-B07A-B24B8D1FAAB5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0BEDD76-570A-4206-A87D-2E39518E78B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1CEBA55-8A0B-47BF-A3A3-2289A8C05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E99137B5-96CE-48B7-9E5E-B825728418DD}"/>
              </a:ext>
            </a:extLst>
          </p:cNvPr>
          <p:cNvSpPr/>
          <p:nvPr/>
        </p:nvSpPr>
        <p:spPr>
          <a:xfrm>
            <a:off x="0" y="1"/>
            <a:ext cx="12192000" cy="762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4731889-1C04-4B2D-A6D4-57781105A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3284376" cy="762494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A7DCB22-A911-4B5D-A1A9-B7BDD5838256}"/>
              </a:ext>
            </a:extLst>
          </p:cNvPr>
          <p:cNvSpPr/>
          <p:nvPr/>
        </p:nvSpPr>
        <p:spPr>
          <a:xfrm>
            <a:off x="438899" y="221579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ACD26F5-08DA-470B-8EDC-B8E4CE3920E2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67E9EE8-72F2-41F3-82C6-07DBC5EBD014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460C27-535C-4723-8D70-0AFECD8B8BD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F0A8A8-ED3D-4BF3-B00F-C414D46471F0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Sign in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E056347-903A-40ED-AE53-5BBE564E6A85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1CD3B84-98E5-4DD4-9CA7-10CF744AD456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C963D4-B709-4581-ABE4-6FFD37F86DFB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CBFCAF-C4C2-45C4-821B-A4430ECF97F8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22023"/>
      </p:ext>
    </p:extLst>
  </p:cSld>
  <p:clrMapOvr>
    <a:masterClrMapping/>
  </p:clrMapOvr>
  <p:transition spd="slow" advClick="0" advTm="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2750</TotalTime>
  <Words>1050</Words>
  <Application>Microsoft Office PowerPoint</Application>
  <PresentationFormat>Widescreen</PresentationFormat>
  <Paragraphs>328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92</cp:revision>
  <dcterms:created xsi:type="dcterms:W3CDTF">2024-11-24T16:12:47Z</dcterms:created>
  <dcterms:modified xsi:type="dcterms:W3CDTF">2024-12-20T21:09:35Z</dcterms:modified>
</cp:coreProperties>
</file>